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65" r:id="rId13"/>
    <p:sldId id="266" r:id="rId14"/>
    <p:sldId id="267" r:id="rId15"/>
    <p:sldId id="270" r:id="rId16"/>
    <p:sldId id="271" r:id="rId1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8FC14E-2932-4141-BA99-AC40BACD56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Desejo o lar, desejo o lar, </a:t>
            </a:r>
          </a:p>
          <a:p>
            <a:r>
              <a:rPr lang="pt-BR" dirty="0"/>
              <a:t>Desejo o lar, </a:t>
            </a:r>
          </a:p>
          <a:p>
            <a:r>
              <a:rPr lang="pt-BR" dirty="0"/>
              <a:t>o lindo, eterno lar.</a:t>
            </a:r>
          </a:p>
        </p:txBody>
      </p:sp>
    </p:spTree>
    <p:extLst>
      <p:ext uri="{BB962C8B-B14F-4D97-AF65-F5344CB8AC3E}">
        <p14:creationId xmlns:p14="http://schemas.microsoft.com/office/powerpoint/2010/main" val="3160427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73818B-BAA1-4D88-9FF8-F3DFBA6279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Saudoso, canto aqui, </a:t>
            </a:r>
          </a:p>
          <a:p>
            <a:r>
              <a:rPr lang="pt-BR" dirty="0"/>
              <a:t>em triste exílio: </a:t>
            </a:r>
          </a:p>
          <a:p>
            <a:r>
              <a:rPr lang="pt-BR" dirty="0"/>
              <a:t>“Eu quero ir ao doce lar.” </a:t>
            </a:r>
          </a:p>
        </p:txBody>
      </p:sp>
    </p:spTree>
    <p:extLst>
      <p:ext uri="{BB962C8B-B14F-4D97-AF65-F5344CB8AC3E}">
        <p14:creationId xmlns:p14="http://schemas.microsoft.com/office/powerpoint/2010/main" val="1897965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F41822C-175A-423F-8B0F-F4C209D301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Almejo o lar; </a:t>
            </a:r>
          </a:p>
          <a:p>
            <a:r>
              <a:rPr lang="pt-BR" dirty="0"/>
              <a:t>o barco busca o porto, </a:t>
            </a:r>
          </a:p>
          <a:p>
            <a:r>
              <a:rPr lang="pt-BR" dirty="0"/>
              <a:t>As águas do regato, o mar; </a:t>
            </a:r>
          </a:p>
          <a:p>
            <a:r>
              <a:rPr lang="pt-BR" dirty="0"/>
              <a:t>O filho vem da mãe </a:t>
            </a:r>
          </a:p>
          <a:p>
            <a:r>
              <a:rPr lang="pt-BR" dirty="0"/>
              <a:t>ao seio, absorto; </a:t>
            </a:r>
          </a:p>
        </p:txBody>
      </p:sp>
    </p:spTree>
    <p:extLst>
      <p:ext uri="{BB962C8B-B14F-4D97-AF65-F5344CB8AC3E}">
        <p14:creationId xmlns:p14="http://schemas.microsoft.com/office/powerpoint/2010/main" val="44271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AE292C-AEB7-4D7F-90F9-26B425A04D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Também eu quero descansar. </a:t>
            </a:r>
          </a:p>
          <a:p>
            <a:r>
              <a:rPr lang="pt-BR" dirty="0"/>
              <a:t>Cantei na paz, chorei na desventura,</a:t>
            </a:r>
          </a:p>
        </p:txBody>
      </p:sp>
    </p:spTree>
    <p:extLst>
      <p:ext uri="{BB962C8B-B14F-4D97-AF65-F5344CB8AC3E}">
        <p14:creationId xmlns:p14="http://schemas.microsoft.com/office/powerpoint/2010/main" val="154291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AE292C-AEB7-4D7F-90F9-26B425A04D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Mas, afinal, </a:t>
            </a:r>
          </a:p>
          <a:p>
            <a:r>
              <a:rPr lang="pt-BR" dirty="0"/>
              <a:t>o eco só perdura, </a:t>
            </a:r>
          </a:p>
          <a:p>
            <a:r>
              <a:rPr lang="pt-BR" dirty="0"/>
              <a:t>Qual voz dolente, </a:t>
            </a:r>
          </a:p>
          <a:p>
            <a:r>
              <a:rPr lang="pt-BR" dirty="0"/>
              <a:t>além, a soluçar: </a:t>
            </a:r>
          </a:p>
          <a:p>
            <a:r>
              <a:rPr lang="pt-BR" dirty="0"/>
              <a:t>“Almejo o lar, almejo o lar!”</a:t>
            </a:r>
          </a:p>
        </p:txBody>
      </p:sp>
    </p:spTree>
    <p:extLst>
      <p:ext uri="{BB962C8B-B14F-4D97-AF65-F5344CB8AC3E}">
        <p14:creationId xmlns:p14="http://schemas.microsoft.com/office/powerpoint/2010/main" val="2802134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8FC14E-2932-4141-BA99-AC40BACD56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Desejo o lar, desejo o lar, </a:t>
            </a:r>
          </a:p>
          <a:p>
            <a:r>
              <a:rPr lang="pt-BR" dirty="0"/>
              <a:t>Desejo o lar, </a:t>
            </a:r>
          </a:p>
          <a:p>
            <a:r>
              <a:rPr lang="pt-BR" dirty="0"/>
              <a:t>o lindo, eterno lar.</a:t>
            </a:r>
          </a:p>
        </p:txBody>
      </p:sp>
    </p:spTree>
    <p:extLst>
      <p:ext uri="{BB962C8B-B14F-4D97-AF65-F5344CB8AC3E}">
        <p14:creationId xmlns:p14="http://schemas.microsoft.com/office/powerpoint/2010/main" val="1129423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73818B-BAA1-4D88-9FF8-F3DFBA6279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Saudoso, canto aqui, </a:t>
            </a:r>
          </a:p>
          <a:p>
            <a:r>
              <a:rPr lang="pt-BR" dirty="0"/>
              <a:t>em triste exílio: </a:t>
            </a:r>
          </a:p>
          <a:p>
            <a:r>
              <a:rPr lang="pt-BR" dirty="0"/>
              <a:t>“Eu quero ir ao doce lar.” </a:t>
            </a:r>
          </a:p>
        </p:txBody>
      </p:sp>
    </p:spTree>
    <p:extLst>
      <p:ext uri="{BB962C8B-B14F-4D97-AF65-F5344CB8AC3E}">
        <p14:creationId xmlns:p14="http://schemas.microsoft.com/office/powerpoint/2010/main" val="354756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42A8B3A-18B8-4ECB-B852-004505833B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Almejo o lar, paterno lar amado,</a:t>
            </a:r>
          </a:p>
          <a:p>
            <a:r>
              <a:rPr lang="pt-BR" dirty="0"/>
              <a:t>Ao peito de Jesus estar; </a:t>
            </a:r>
          </a:p>
          <a:p>
            <a:r>
              <a:rPr lang="pt-BR" dirty="0"/>
              <a:t>Do mundo longe, </a:t>
            </a:r>
          </a:p>
          <a:p>
            <a:r>
              <a:rPr lang="pt-BR" dirty="0"/>
              <a:t>e de seu vil pecado, </a:t>
            </a:r>
          </a:p>
        </p:txBody>
      </p:sp>
    </p:spTree>
    <p:extLst>
      <p:ext uri="{BB962C8B-B14F-4D97-AF65-F5344CB8AC3E}">
        <p14:creationId xmlns:p14="http://schemas.microsoft.com/office/powerpoint/2010/main" val="1032811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D6751AD-707C-49EF-AEB8-8F92422B09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lindo, eterno e doce lar. </a:t>
            </a:r>
          </a:p>
          <a:p>
            <a:r>
              <a:rPr lang="pt-BR" dirty="0"/>
              <a:t>Com mil desejos, </a:t>
            </a:r>
          </a:p>
          <a:p>
            <a:r>
              <a:rPr lang="pt-BR" dirty="0"/>
              <a:t>eu entrei na lida;</a:t>
            </a:r>
          </a:p>
        </p:txBody>
      </p:sp>
    </p:spTree>
    <p:extLst>
      <p:ext uri="{BB962C8B-B14F-4D97-AF65-F5344CB8AC3E}">
        <p14:creationId xmlns:p14="http://schemas.microsoft.com/office/powerpoint/2010/main" val="4130838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54142BE-ACF6-4E12-A288-81F5EE114C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Um só, de todos, </a:t>
            </a:r>
          </a:p>
          <a:p>
            <a:r>
              <a:rPr lang="pt-BR" dirty="0"/>
              <a:t>resta em minha vida. </a:t>
            </a:r>
          </a:p>
          <a:p>
            <a:r>
              <a:rPr lang="pt-BR" dirty="0"/>
              <a:t>Meu peito arde em forte desejar: </a:t>
            </a:r>
          </a:p>
          <a:p>
            <a:r>
              <a:rPr lang="pt-BR" dirty="0"/>
              <a:t>“Almejo o lar, almejo o lar!”</a:t>
            </a:r>
          </a:p>
        </p:txBody>
      </p:sp>
    </p:spTree>
    <p:extLst>
      <p:ext uri="{BB962C8B-B14F-4D97-AF65-F5344CB8AC3E}">
        <p14:creationId xmlns:p14="http://schemas.microsoft.com/office/powerpoint/2010/main" val="4075311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8FC14E-2932-4141-BA99-AC40BACD56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Desejo o lar, desejo o lar, </a:t>
            </a:r>
          </a:p>
          <a:p>
            <a:r>
              <a:rPr lang="pt-BR" dirty="0"/>
              <a:t>Desejo o lar, </a:t>
            </a:r>
          </a:p>
          <a:p>
            <a:r>
              <a:rPr lang="pt-BR" dirty="0"/>
              <a:t>o lindo, eterno lar.</a:t>
            </a:r>
          </a:p>
        </p:txBody>
      </p:sp>
    </p:spTree>
    <p:extLst>
      <p:ext uri="{BB962C8B-B14F-4D97-AF65-F5344CB8AC3E}">
        <p14:creationId xmlns:p14="http://schemas.microsoft.com/office/powerpoint/2010/main" val="17143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73818B-BAA1-4D88-9FF8-F3DFBA6279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Saudoso, canto aqui, </a:t>
            </a:r>
          </a:p>
          <a:p>
            <a:r>
              <a:rPr lang="pt-BR" dirty="0"/>
              <a:t>em triste exílio: </a:t>
            </a:r>
          </a:p>
          <a:p>
            <a:r>
              <a:rPr lang="pt-BR" dirty="0"/>
              <a:t>“Eu quero ir ao doce lar.” </a:t>
            </a:r>
          </a:p>
        </p:txBody>
      </p:sp>
    </p:spTree>
    <p:extLst>
      <p:ext uri="{BB962C8B-B14F-4D97-AF65-F5344CB8AC3E}">
        <p14:creationId xmlns:p14="http://schemas.microsoft.com/office/powerpoint/2010/main" val="2223793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6541FA5-0B33-4909-9B17-D81893A724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Almejo o lar; </a:t>
            </a:r>
          </a:p>
          <a:p>
            <a:r>
              <a:rPr lang="pt-BR" dirty="0"/>
              <a:t>eu vi em doce sonho </a:t>
            </a:r>
          </a:p>
          <a:p>
            <a:r>
              <a:rPr lang="pt-BR" dirty="0"/>
              <a:t>Melhor, mais bela pátria, além. </a:t>
            </a:r>
          </a:p>
          <a:p>
            <a:r>
              <a:rPr lang="pt-BR" dirty="0"/>
              <a:t>Moradas em que </a:t>
            </a:r>
          </a:p>
          <a:p>
            <a:r>
              <a:rPr lang="pt-BR" dirty="0"/>
              <a:t>tudo me é risonho; </a:t>
            </a:r>
          </a:p>
        </p:txBody>
      </p:sp>
    </p:spTree>
    <p:extLst>
      <p:ext uri="{BB962C8B-B14F-4D97-AF65-F5344CB8AC3E}">
        <p14:creationId xmlns:p14="http://schemas.microsoft.com/office/powerpoint/2010/main" val="857162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825F9B9-4EE7-4CD0-ADDD-809164D5EE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Refulge a glória e todo o bem. </a:t>
            </a:r>
          </a:p>
          <a:p>
            <a:r>
              <a:rPr lang="pt-BR" dirty="0"/>
              <a:t>Da primavera, </a:t>
            </a:r>
          </a:p>
          <a:p>
            <a:r>
              <a:rPr lang="pt-BR" dirty="0"/>
              <a:t>as flores se murcharam, </a:t>
            </a:r>
          </a:p>
        </p:txBody>
      </p:sp>
    </p:spTree>
    <p:extLst>
      <p:ext uri="{BB962C8B-B14F-4D97-AF65-F5344CB8AC3E}">
        <p14:creationId xmlns:p14="http://schemas.microsoft.com/office/powerpoint/2010/main" val="1393464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SAUDADES DO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328C67-6181-4D51-A68F-0841A30782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As aves já seu </a:t>
            </a:r>
          </a:p>
          <a:p>
            <a:r>
              <a:rPr lang="pt-BR" dirty="0"/>
              <a:t>ninho abandonaram, </a:t>
            </a:r>
          </a:p>
          <a:p>
            <a:r>
              <a:rPr lang="pt-BR" dirty="0"/>
              <a:t>E a alma geme em triste suspirar: </a:t>
            </a:r>
          </a:p>
          <a:p>
            <a:r>
              <a:rPr lang="pt-BR" dirty="0"/>
              <a:t>“Almejo o lar, almejo o lar!”</a:t>
            </a:r>
          </a:p>
        </p:txBody>
      </p:sp>
    </p:spTree>
    <p:extLst>
      <p:ext uri="{BB962C8B-B14F-4D97-AF65-F5344CB8AC3E}">
        <p14:creationId xmlns:p14="http://schemas.microsoft.com/office/powerpoint/2010/main" val="231025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112</Words>
  <Application>Microsoft Office PowerPoint</Application>
  <PresentationFormat>Apresentação na tela (16:9)</PresentationFormat>
  <Paragraphs>85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  <vt:lpstr>SAUDADES DO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2019-06-12T23:04:01Z</dcterms:modified>
</cp:coreProperties>
</file>

<file path=docProps/thumbnail.jpeg>
</file>